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D"/>
    <a:srgbClr val="FF0F00"/>
    <a:srgbClr val="FF1013"/>
    <a:srgbClr val="4E77B6"/>
    <a:srgbClr val="4277BB"/>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p:restoredTop sz="94845"/>
  </p:normalViewPr>
  <p:slideViewPr>
    <p:cSldViewPr snapToGrid="0">
      <p:cViewPr varScale="1">
        <p:scale>
          <a:sx n="83" d="100"/>
          <a:sy n="83" d="100"/>
        </p:scale>
        <p:origin x="9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4.emf"/><Relationship Id="rId7" Type="http://schemas.openxmlformats.org/officeDocument/2006/relationships/image" Target="../media/image182.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81.tiff"/><Relationship Id="rId5" Type="http://schemas.openxmlformats.org/officeDocument/2006/relationships/image" Target="../media/image180.tiff"/><Relationship Id="rId4" Type="http://schemas.openxmlformats.org/officeDocument/2006/relationships/image" Target="../media/image173.emf"/></Relationships>
</file>

<file path=ppt/slides/_rels/slide31.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png"/><Relationship Id="rId1" Type="http://schemas.openxmlformats.org/officeDocument/2006/relationships/slideLayout" Target="../slideLayouts/slideLayout14.xml"/><Relationship Id="rId4" Type="http://schemas.openxmlformats.org/officeDocument/2006/relationships/image" Target="../media/image18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77.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6.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5.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0.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79.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707154" y="2078509"/>
              <a:ext cx="459203" cy="459203"/>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56488" y="4872353"/>
              <a:ext cx="437242" cy="483881"/>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50079" y="3020557"/>
              <a:ext cx="301752" cy="301752"/>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4805</Words>
  <Application>Microsoft Macintosh PowerPoint</Application>
  <PresentationFormat>Custom</PresentationFormat>
  <Paragraphs>932</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2018-09-01T18:43:41Z</dcterms:modified>
  <cp:category/>
</cp:coreProperties>
</file>